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D372-26BB-4707-8264-4DD2CD8698D9}" type="datetimeFigureOut">
              <a:rPr lang="en-US" smtClean="0"/>
              <a:pPr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9F17-5C3D-40C6-B19B-DF013A63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D372-26BB-4707-8264-4DD2CD8698D9}" type="datetimeFigureOut">
              <a:rPr lang="en-US" smtClean="0"/>
              <a:pPr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9F17-5C3D-40C6-B19B-DF013A63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D372-26BB-4707-8264-4DD2CD8698D9}" type="datetimeFigureOut">
              <a:rPr lang="en-US" smtClean="0"/>
              <a:pPr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9F17-5C3D-40C6-B19B-DF013A63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D372-26BB-4707-8264-4DD2CD8698D9}" type="datetimeFigureOut">
              <a:rPr lang="en-US" smtClean="0"/>
              <a:pPr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9F17-5C3D-40C6-B19B-DF013A63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D372-26BB-4707-8264-4DD2CD8698D9}" type="datetimeFigureOut">
              <a:rPr lang="en-US" smtClean="0"/>
              <a:pPr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9F17-5C3D-40C6-B19B-DF013A63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D372-26BB-4707-8264-4DD2CD8698D9}" type="datetimeFigureOut">
              <a:rPr lang="en-US" smtClean="0"/>
              <a:pPr/>
              <a:t>12/9/2008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9F17-5C3D-40C6-B19B-DF013A63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D372-26BB-4707-8264-4DD2CD8698D9}" type="datetimeFigureOut">
              <a:rPr lang="en-US" smtClean="0"/>
              <a:pPr/>
              <a:t>12/9/2008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9F17-5C3D-40C6-B19B-DF013A63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D372-26BB-4707-8264-4DD2CD8698D9}" type="datetimeFigureOut">
              <a:rPr lang="en-US" smtClean="0"/>
              <a:pPr/>
              <a:t>12/9/2008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9F17-5C3D-40C6-B19B-DF013A63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D372-26BB-4707-8264-4DD2CD8698D9}" type="datetimeFigureOut">
              <a:rPr lang="en-US" smtClean="0"/>
              <a:pPr/>
              <a:t>12/9/2008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9F17-5C3D-40C6-B19B-DF013A63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D372-26BB-4707-8264-4DD2CD8698D9}" type="datetimeFigureOut">
              <a:rPr lang="en-US" smtClean="0"/>
              <a:pPr/>
              <a:t>12/9/2008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9F17-5C3D-40C6-B19B-DF013A63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D372-26BB-4707-8264-4DD2CD8698D9}" type="datetimeFigureOut">
              <a:rPr lang="en-US" smtClean="0"/>
              <a:pPr/>
              <a:t>12/9/2008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9F17-5C3D-40C6-B19B-DF013A63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3D372-26BB-4707-8264-4DD2CD8698D9}" type="datetimeFigureOut">
              <a:rPr lang="en-US" smtClean="0"/>
              <a:pPr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39F17-5C3D-40C6-B19B-DF013A63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erican3bscientific.com/" TargetMode="External"/><Relationship Id="rId7" Type="http://schemas.openxmlformats.org/officeDocument/2006/relationships/hyperlink" Target="http://www.busrates.com/" TargetMode="External"/><Relationship Id="rId2" Type="http://schemas.openxmlformats.org/officeDocument/2006/relationships/hyperlink" Target="http://www.eba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ibris.com/" TargetMode="External"/><Relationship Id="rId5" Type="http://schemas.openxmlformats.org/officeDocument/2006/relationships/hyperlink" Target="http://www.biblio.com/" TargetMode="External"/><Relationship Id="rId4" Type="http://schemas.openxmlformats.org/officeDocument/2006/relationships/hyperlink" Target="http://www.evolutionar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286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Singing Techniques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5814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Kaela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Raku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Danielle </a:t>
            </a:r>
            <a:r>
              <a:rPr lang="en-US" dirty="0" err="1" smtClean="0">
                <a:solidFill>
                  <a:schemeClr val="bg1"/>
                </a:solidFill>
              </a:rPr>
              <a:t>Yandow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Johanna </a:t>
            </a:r>
            <a:r>
              <a:rPr lang="en-US" dirty="0" err="1" smtClean="0">
                <a:solidFill>
                  <a:schemeClr val="bg1"/>
                </a:solidFill>
              </a:rPr>
              <a:t>Schillemat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Introduction</a:t>
            </a:r>
            <a:r>
              <a:rPr lang="en-US" sz="2800" dirty="0" smtClean="0"/>
              <a:t>	</a:t>
            </a:r>
            <a:endParaRPr lang="en-US" sz="2800" dirty="0"/>
          </a:p>
        </p:txBody>
      </p:sp>
      <p:pic>
        <p:nvPicPr>
          <p:cNvPr id="7" name="Content Placeholder 6" descr="singing-400a06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5925" y="1770856"/>
            <a:ext cx="3810000" cy="28575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Singing Techniques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Spring 2009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Help students better their performance skills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2667000" y="2743200"/>
            <a:ext cx="3008313" cy="14478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Why is this class important???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haroni" pitchFamily="2" charset="-79"/>
                <a:cs typeface="Aharoni" pitchFamily="2" charset="-79"/>
              </a:rPr>
              <a:t>Syllabus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Content Placeholder 5" descr="larynx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429000"/>
            <a:ext cx="2287216" cy="2895600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sz="2000" dirty="0">
              <a:latin typeface="Aharoni" pitchFamily="2" charset="-79"/>
              <a:cs typeface="Aharoni" pitchFamily="2" charset="-79"/>
            </a:endParaRPr>
          </a:p>
          <a:p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7" descr="class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304800"/>
            <a:ext cx="3302000" cy="3200400"/>
          </a:xfrm>
          <a:prstGeom prst="rect">
            <a:avLst/>
          </a:prstGeom>
        </p:spPr>
      </p:pic>
      <p:pic>
        <p:nvPicPr>
          <p:cNvPr id="9" name="Picture 8" descr="music-notes1_jpg3a9330ca-9cce-4552-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2514600"/>
            <a:ext cx="2159000" cy="2159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14400" y="2209800"/>
            <a:ext cx="18844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Standards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43600" y="4038600"/>
            <a:ext cx="19682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Objectives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38600" y="5638800"/>
            <a:ext cx="155343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Projects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229600" cy="838200"/>
          </a:xfrm>
        </p:spPr>
        <p:txBody>
          <a:bodyPr>
            <a:normAutofit/>
          </a:bodyPr>
          <a:lstStyle/>
          <a:p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Budget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Textbook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 descr="1491859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124200"/>
            <a:ext cx="2159540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76800" y="16002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Vocal Model Posters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" name="Picture 9" descr="P_388073_4033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048000"/>
            <a:ext cx="2209799" cy="28662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Budget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Professional Performance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4" name="Picture 3" descr="recital%20progr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819400"/>
            <a:ext cx="3670925" cy="2971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220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6764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Accompanist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Picture 6" descr="What_a_pianist_DRAWING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971800"/>
            <a:ext cx="3044952" cy="2404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References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haroni" pitchFamily="2" charset="-79"/>
                <a:cs typeface="Aharoni" pitchFamily="2" charset="-79"/>
              </a:rPr>
              <a:t>Samantha </a:t>
            </a:r>
            <a:r>
              <a:rPr lang="en-US" sz="1800" dirty="0" err="1" smtClean="0">
                <a:latin typeface="Aharoni" pitchFamily="2" charset="-79"/>
                <a:cs typeface="Aharoni" pitchFamily="2" charset="-79"/>
              </a:rPr>
              <a:t>Fand</a:t>
            </a:r>
            <a:r>
              <a:rPr lang="en-US" sz="1800" dirty="0" smtClean="0">
                <a:latin typeface="Aharoni" pitchFamily="2" charset="-79"/>
                <a:cs typeface="Aharoni" pitchFamily="2" charset="-79"/>
              </a:rPr>
              <a:t>, Music Education Student, PSU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haroni" pitchFamily="2" charset="-79"/>
                <a:cs typeface="Aharoni" pitchFamily="2" charset="-79"/>
              </a:rPr>
              <a:t>Silver Center for the Arts Box Office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haroni" pitchFamily="2" charset="-79"/>
                <a:cs typeface="Aharoni" pitchFamily="2" charset="-79"/>
              </a:rPr>
              <a:t>Holly Oliver’s syllabus, lesson plan design handout, lesson plan template, and rubric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haroni" pitchFamily="2" charset="-79"/>
                <a:cs typeface="Aharoni" pitchFamily="2" charset="-79"/>
                <a:hlinkClick r:id="rId2"/>
              </a:rPr>
              <a:t>www.amazon.com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haroni" pitchFamily="2" charset="-79"/>
                <a:cs typeface="Aharoni" pitchFamily="2" charset="-79"/>
                <a:hlinkClick r:id="rId2"/>
              </a:rPr>
              <a:t>www.ebay.com</a:t>
            </a:r>
            <a:endParaRPr lang="en-US" sz="18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haroni" pitchFamily="2" charset="-79"/>
                <a:cs typeface="Aharoni" pitchFamily="2" charset="-79"/>
                <a:hlinkClick r:id="rId3"/>
              </a:rPr>
              <a:t>www.american3BScientific.com</a:t>
            </a:r>
            <a:endParaRPr lang="en-US" sz="18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haroni" pitchFamily="2" charset="-79"/>
                <a:cs typeface="Aharoni" pitchFamily="2" charset="-79"/>
                <a:hlinkClick r:id="rId4"/>
              </a:rPr>
              <a:t>www.evolutionary.com</a:t>
            </a:r>
            <a:endParaRPr lang="en-US" sz="18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haroni" pitchFamily="2" charset="-79"/>
                <a:cs typeface="Aharoni" pitchFamily="2" charset="-79"/>
                <a:hlinkClick r:id="rId5"/>
              </a:rPr>
              <a:t>www.biblio.com</a:t>
            </a:r>
            <a:endParaRPr lang="en-US" sz="18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haroni" pitchFamily="2" charset="-79"/>
                <a:cs typeface="Aharoni" pitchFamily="2" charset="-79"/>
                <a:hlinkClick r:id="rId6"/>
              </a:rPr>
              <a:t>www.alibris.com</a:t>
            </a:r>
            <a:endParaRPr lang="en-US" sz="18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haroni" pitchFamily="2" charset="-79"/>
                <a:cs typeface="Aharoni" pitchFamily="2" charset="-79"/>
                <a:hlinkClick r:id="rId7"/>
              </a:rPr>
              <a:t>www.busrates.com</a:t>
            </a:r>
            <a:endParaRPr lang="en-US" sz="18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haroni" pitchFamily="2" charset="-79"/>
                <a:cs typeface="Aharoni" pitchFamily="2" charset="-79"/>
              </a:rPr>
              <a:t>Large Format Poster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haroni" pitchFamily="2" charset="-79"/>
                <a:cs typeface="Aharoni" pitchFamily="2" charset="-79"/>
              </a:rPr>
              <a:t>Ps Printing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haroni" pitchFamily="2" charset="-79"/>
                <a:cs typeface="Aharoni" pitchFamily="2" charset="-79"/>
              </a:rPr>
              <a:t>Ink Chaser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84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Singing Techniques</vt:lpstr>
      <vt:lpstr>Introduction </vt:lpstr>
      <vt:lpstr>Why is this class important???</vt:lpstr>
      <vt:lpstr>Syllabus</vt:lpstr>
      <vt:lpstr>Slide 5</vt:lpstr>
      <vt:lpstr>Budget</vt:lpstr>
      <vt:lpstr>Budget</vt:lpstr>
      <vt:lpstr>References</vt:lpstr>
    </vt:vector>
  </TitlesOfParts>
  <Company>Plymouth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Singing Techniques</dc:title>
  <dc:creator>Windows User</dc:creator>
  <cp:lastModifiedBy>Windows User</cp:lastModifiedBy>
  <cp:revision>29</cp:revision>
  <dcterms:created xsi:type="dcterms:W3CDTF">2008-12-06T17:13:52Z</dcterms:created>
  <dcterms:modified xsi:type="dcterms:W3CDTF">2008-12-09T14:20:10Z</dcterms:modified>
</cp:coreProperties>
</file>